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F08"/>
    <a:srgbClr val="F99707"/>
    <a:srgbClr val="9279FB"/>
    <a:srgbClr val="FDC7EE"/>
    <a:srgbClr val="990033"/>
    <a:srgbClr val="02A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68" d="100"/>
          <a:sy n="68" d="100"/>
        </p:scale>
        <p:origin x="16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4416B8-7C4C-4929-9D72-F68CCB2E2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2531CE-E2D8-4F81-9E66-88883B007A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6D7601-41FC-4A44-BBEE-56DFE18F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8E4041-EBFE-4871-BE81-E76AF25E6219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AE58F-4390-4DC3-979B-422BF3C6C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C82E52-5F82-4C9E-8F23-E77549F90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443A3-99A9-4148-BB4B-609E3F0CBF9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32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3A0DB-3E20-4BFA-AF21-AFF868140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F2F267-BDDB-46E7-90D1-C34E938E6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FD8382-E32B-40C9-847D-8AF0AA03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5F9EA7-96BE-4C8F-BCE7-40FDE037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8BC9E1-9B3A-45DC-BC74-BDC9D6B4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280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253F3E-3905-42BF-8ADD-924626842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3DC1E7-6C32-4422-BC33-0CB6602B4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2BA87D-23E8-484D-8B10-CCAD1D097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E8647-4B46-4488-B2A0-A56386732AA6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FE95FC-FD23-48A4-B8D2-D94D296A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BA0C25-3704-461F-A310-5419103F0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0BBC4-3EB7-4D22-A9B0-F26EA12F1A8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470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DC7A54-EEEA-4785-A833-0FE807ABD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34711-F67B-4076-A615-6103A39C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9B9166-D8CA-44D3-A6D8-F634015FD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0EF5FD-F296-4DE0-89F7-45A383F07A0C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A8004E-B598-4D26-A9D1-998087BC9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A5C209-F66D-49BD-94B0-787E29CD6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11A912-ABEC-41BB-AB9C-E6B20274F27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013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7A81AF-4634-4005-B2B1-1D75CB8A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A95FFA-1A0A-4B8C-B04F-2BF97E503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572C92-4ABB-407A-B0E5-C64B5AA6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4B974-8041-462A-96F6-3B70E2923C17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503670-B340-4F49-BFF9-EB15EBED5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BAB2AA-F63E-4046-9D2B-2C1FA1E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EA28C-FDFA-4589-B006-0AB3A986279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67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3DAC4D-3AA4-4956-B158-CC1B2095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B65A5E-BE90-42B7-AD3D-3E851C5CE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6EDED8-ECCF-40E1-B547-F4746DBF3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B182CD-1F39-4BA2-B828-69DFA5BC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9D3CC2-6379-450A-A24A-07F56734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C07D74-EFEB-4155-8D06-DFC4DE9A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302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B8E635-88BD-4037-9D88-EB2379C7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4C63F6-999E-45F1-A9B6-55020728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552B1F-9AAA-43F4-9DC5-E7BEED0F4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8428BA-9F62-4040-8D27-F659733EFF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9F3BEE-8BAC-4499-938E-C257A153F5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386213-A80D-46FE-A962-A8C6A061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18F82A-FD7D-43DB-A662-73B2E9A6EFEA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6ABB5C-6ED6-4A60-AE21-DF908638C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C73DD7-62E3-49A0-B13F-7ACBBCC0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E2FDF-6B71-47C7-95C5-C44AF67ACBB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784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50B4C-0A84-4E1A-9395-A810FF732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FF52FF-9272-4039-93D7-F7916E5ED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F0196B-88CD-4661-85DA-96DAF1429954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5564A4A-4FAD-4374-8DFF-8DE51CA8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1A9E0A-F0CD-4C2D-BD9E-6C4A83B36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5335FF-86F6-409A-848A-FDBC0F554C0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984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55B684A-8A4C-4917-A00D-CEC26A57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79C87-9373-41AD-892B-285EC1B096A2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273D8A-98CC-4102-935E-F21051BB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BF55BC-FC0A-4902-B515-BD542700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8709C-0964-454E-A5C3-0CD53CFF412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04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D76A2-E7A9-4860-8230-A5A69EA04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F31B48-3A6B-4A14-A109-BAB30D15D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647629-A997-47AF-89F4-A6D352C9A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88934B-A88C-4997-B2A3-7D28D346C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6A4752-FE65-46AF-8CC2-B6665274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4335C1-FC7D-4FA7-BF8A-95902B7F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727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440515-1845-472B-8ABB-6C3216CC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CEB88B-4BB1-42B7-8750-AFF229371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A98B9B-4EED-4658-B408-37C3DC8F5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8196AB-3CF9-45F9-B81D-7F50CF640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88382E-131D-401B-993B-A6F2E027EA89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AE4EBD-6057-4A2B-B238-8F73B549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3000FE-F3C4-4BBC-994B-8B2E783C1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C7C40-3BB4-4BE7-9846-596E3788320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96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DC502D-D104-41FF-8BC9-CC6A0077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499B36-B7DA-412A-96A7-52BB78E2F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AA55EA-BD22-4451-8AF6-1B53C874F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 smtClean="0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346F3A-1CFF-4502-85FD-CCEC77FB1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07DDB4-DBDD-47EB-8B05-80188349C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467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8438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 　　　　　　　　　　　　　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508104" y="4293096"/>
            <a:ext cx="3312368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ツヤクリア（ﾎﾟﾘﾌﾟﾛﾋﾟﾚﾝ）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 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千部）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859264" y="2990610"/>
            <a:ext cx="3816424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大型印刷機で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種同時生産が可能。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デザイン・生産・アッセンブルを一貫管理。様々な印刷仕様に発展可能</a:t>
            </a:r>
            <a:b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（ﾏｼﾞｯｸ・白</a:t>
            </a:r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・ｸﾞﾛｯｼｰ　等）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556792"/>
            <a:ext cx="4499992" cy="13619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人気の見開きクリアファイルとクリアポスターが合体！！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タレント全身写真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列車写真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が表現可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コンサートグッズ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・イベント販売に最適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4384147-F3A9-4236-A435-24D457070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007" y="2505935"/>
            <a:ext cx="1499374" cy="111953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920627-5CE7-4435-A6D2-86EB76CA074C}"/>
              </a:ext>
            </a:extLst>
          </p:cNvPr>
          <p:cNvSpPr txBox="1"/>
          <p:nvPr/>
        </p:nvSpPr>
        <p:spPr>
          <a:xfrm>
            <a:off x="2245476" y="2623314"/>
            <a:ext cx="501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/>
              <a:t>+</a:t>
            </a:r>
            <a:endParaRPr kumimoji="1" lang="ja-JP" altLang="en-US" sz="5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3C54AC-BAC5-4716-97FD-E0165A249403}"/>
              </a:ext>
            </a:extLst>
          </p:cNvPr>
          <p:cNvSpPr txBox="1"/>
          <p:nvPr/>
        </p:nvSpPr>
        <p:spPr>
          <a:xfrm>
            <a:off x="548683" y="184518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短冊ポスター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BBA5C9E-BCDD-4FF0-A5BB-7B27F373F1C0}"/>
              </a:ext>
            </a:extLst>
          </p:cNvPr>
          <p:cNvSpPr txBox="1"/>
          <p:nvPr/>
        </p:nvSpPr>
        <p:spPr>
          <a:xfrm>
            <a:off x="2754298" y="1864737"/>
            <a:ext cx="1817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クリアファイル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AE3B3E4-C6F5-4A57-84E8-004E40E0D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13" y="4202294"/>
            <a:ext cx="3644096" cy="1370180"/>
          </a:xfrm>
          <a:prstGeom prst="rect">
            <a:avLst/>
          </a:prstGeom>
        </p:spPr>
      </p:pic>
      <p:sp>
        <p:nvSpPr>
          <p:cNvPr id="6" name="矢印: 下 5">
            <a:extLst>
              <a:ext uri="{FF2B5EF4-FFF2-40B4-BE49-F238E27FC236}">
                <a16:creationId xmlns:a16="http://schemas.microsoft.com/office/drawing/2014/main" id="{600B978C-AB79-4990-B38D-355212295858}"/>
              </a:ext>
            </a:extLst>
          </p:cNvPr>
          <p:cNvSpPr/>
          <p:nvPr/>
        </p:nvSpPr>
        <p:spPr>
          <a:xfrm>
            <a:off x="2176086" y="3901447"/>
            <a:ext cx="959361" cy="362537"/>
          </a:xfrm>
          <a:prstGeom prst="downArrow">
            <a:avLst/>
          </a:prstGeom>
          <a:solidFill>
            <a:srgbClr val="F86F08"/>
          </a:solidFill>
          <a:ln>
            <a:solidFill>
              <a:srgbClr val="F86F08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59E9F82-0525-4DB2-8DDD-43C75D4B4D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98979">
            <a:off x="3677447" y="4092112"/>
            <a:ext cx="1536114" cy="107397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4842D45-E950-44AC-8CAC-54DEE1F3E9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447" y="215150"/>
            <a:ext cx="3624214" cy="134561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3940601-A4A8-4524-986E-ABE497F7252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15" y="5426429"/>
            <a:ext cx="2545594" cy="55460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82610F4-D762-423D-AB79-FEC6733B04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20" y="2294369"/>
            <a:ext cx="1960766" cy="17145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</TotalTime>
  <Words>137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大山 真穂</cp:lastModifiedBy>
  <cp:revision>167</cp:revision>
  <cp:lastPrinted>2018-12-15T04:41:49Z</cp:lastPrinted>
  <dcterms:created xsi:type="dcterms:W3CDTF">2013-04-02T06:14:51Z</dcterms:created>
  <dcterms:modified xsi:type="dcterms:W3CDTF">2022-05-25T06:19:30Z</dcterms:modified>
</cp:coreProperties>
</file>